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44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gYzWyhAFfc8TQxLZyJfuow==" hashData="aivkvel7L5/lriDNrSViU/3fBIU="/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AFF"/>
    <a:srgbClr val="00B6FA"/>
    <a:srgbClr val="8D9C36"/>
    <a:srgbClr val="DCE6F2"/>
    <a:srgbClr val="8EB4E3"/>
    <a:srgbClr val="002060"/>
    <a:srgbClr val="00201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11" autoAdjust="0"/>
    <p:restoredTop sz="76097"/>
  </p:normalViewPr>
  <p:slideViewPr>
    <p:cSldViewPr>
      <p:cViewPr>
        <p:scale>
          <a:sx n="90" d="100"/>
          <a:sy n="90" d="100"/>
        </p:scale>
        <p:origin x="-852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CC0FC-2BDE-084B-852C-86E1AEAD3E77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AC4F9-24D2-0145-B7DA-012D79642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53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810E5-B9E1-7E45-A0FB-1A55435B13DB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2A593-4382-9548-BCBC-9AFA9F58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898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4B31-ACE0-F547-8C2A-5E53FD9CD1DC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8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E951-9F77-0E47-911C-86FD149859FA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3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91BD-A017-2F4A-8C9F-18B6D335A2E7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4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9FE6-3256-724F-A287-3742D15497A5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7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DDDE-7C8D-4B40-B70F-4C9D569D2491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2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C7B3-C942-824B-A87A-343F2FEC0D13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3BB-F4AE-0B41-A7ED-9113B6047745}" type="datetime1">
              <a:rPr lang="en-US" smtClean="0"/>
              <a:t>08/05/2017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4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4255-F5BE-0445-B1B0-8FD43F2E8489}" type="datetime1">
              <a:rPr lang="en-US" smtClean="0"/>
              <a:t>08/05/2017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2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93B2-68D1-BC45-A179-00E32D0B48E3}" type="datetime1">
              <a:rPr lang="en-US" smtClean="0"/>
              <a:t>08/05/2017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4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F7A-29E4-F045-AC12-411FDACB4997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2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B594-1210-B948-8D31-3B544F5D6C5B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8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D2E31-5621-F547-819F-82E55C0B7381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14400" y="1671935"/>
            <a:ext cx="7391400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endParaRPr lang="en-US" sz="2400" b="1" dirty="0" smtClean="0"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 smtClean="0">
                <a:latin typeface="Century Gothic"/>
                <a:cs typeface="Century Gothic"/>
              </a:rPr>
              <a:t>Sexual </a:t>
            </a:r>
            <a:r>
              <a:rPr lang="en-US" sz="2400" b="1" dirty="0">
                <a:latin typeface="Century Gothic"/>
                <a:cs typeface="Century Gothic"/>
              </a:rPr>
              <a:t>exploitation:</a:t>
            </a:r>
            <a:r>
              <a:rPr lang="en-US" sz="2400" dirty="0">
                <a:latin typeface="Century Gothic"/>
                <a:cs typeface="Century Gothic"/>
              </a:rPr>
              <a:t> actual or attempted abuse of a person’s vulnerability, differential power or trust for sexual purposes, including profiting monetarily, socially or politically from the exploitation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>
                <a:latin typeface="Century Gothic"/>
                <a:cs typeface="Century Gothic"/>
              </a:rPr>
              <a:t>Sexual abuse:</a:t>
            </a:r>
            <a:r>
              <a:rPr lang="en-US" sz="2400" dirty="0">
                <a:latin typeface="Century Gothic"/>
                <a:cs typeface="Century Gothic"/>
              </a:rPr>
              <a:t> actual or threatened physical intrusion of a sexual nature, by force or under unequal or coercive conditions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Sexual exploitation and abuse constitute Category I serious misconduct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1066800"/>
            <a:ext cx="7391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endParaRPr lang="en-US" sz="2800" spc="-50" dirty="0" smtClean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>
              <a:spcAft>
                <a:spcPts val="1200"/>
              </a:spcAft>
            </a:pPr>
            <a:r>
              <a:rPr lang="en-US" sz="2800" spc="-50" dirty="0" smtClean="0">
                <a:solidFill>
                  <a:srgbClr val="8D9C36"/>
                </a:solidFill>
                <a:latin typeface="Century Gothic"/>
                <a:cs typeface="Century Gothic"/>
              </a:rPr>
              <a:t>Definition of SEA</a:t>
            </a:r>
            <a:endParaRPr lang="en-US" sz="2400" dirty="0">
              <a:latin typeface="Century Gothic"/>
              <a:cs typeface="Century Gothic"/>
            </a:endParaRPr>
          </a:p>
        </p:txBody>
      </p:sp>
      <p:sp>
        <p:nvSpPr>
          <p:cNvPr id="10" name="Text Box 8"/>
          <p:cNvSpPr txBox="1"/>
          <p:nvPr/>
        </p:nvSpPr>
        <p:spPr>
          <a:xfrm>
            <a:off x="685800" y="656519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</a:t>
            </a: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Activity 3.4.4</a:t>
            </a:r>
            <a:endParaRPr lang="en-US" sz="3200" b="1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6511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13028</TotalTime>
  <Words>72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</dc:creator>
  <cp:lastModifiedBy>Mark A. Blanco</cp:lastModifiedBy>
  <cp:revision>201</cp:revision>
  <dcterms:created xsi:type="dcterms:W3CDTF">2015-12-09T18:20:24Z</dcterms:created>
  <dcterms:modified xsi:type="dcterms:W3CDTF">2017-05-08T18:36:38Z</dcterms:modified>
</cp:coreProperties>
</file>